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6993" autoAdjust="0"/>
  </p:normalViewPr>
  <p:slideViewPr>
    <p:cSldViewPr snapToGrid="0">
      <p:cViewPr varScale="1">
        <p:scale>
          <a:sx n="89" d="100"/>
          <a:sy n="89" d="100"/>
        </p:scale>
        <p:origin x="199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11A33-152F-48C2-915F-B615E08185F6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EEDB1-2368-4000-AC9A-BF6B0BACCD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09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748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0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81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043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12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90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224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497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66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619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05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05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339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961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08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258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593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64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924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493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883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90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37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508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378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56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810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922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773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28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301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129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64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06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115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3072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26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769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952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6011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165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1.Ответ:</a:t>
            </a:r>
          </a:p>
          <a:p>
            <a:r>
              <a:rPr lang="ru-RU" dirty="0" smtClean="0"/>
              <a:t>▫Преимущества сети с подключением </a:t>
            </a:r>
            <a:r>
              <a:rPr lang="ru-RU" dirty="0" err="1" smtClean="0"/>
              <a:t>In-Path</a:t>
            </a:r>
            <a:r>
              <a:rPr lang="ru-RU" dirty="0" smtClean="0"/>
              <a:t>: в сети с подключением </a:t>
            </a:r>
            <a:r>
              <a:rPr lang="ru-RU" dirty="0" err="1" smtClean="0"/>
              <a:t>In-Path</a:t>
            </a:r>
            <a:r>
              <a:rPr lang="ru-RU" dirty="0" smtClean="0"/>
              <a:t>, как правило, используется прямая передача. Этот сетевой режим упрощает архитектуру сети и подходит для крупномасштабных сетей WLAN с централизованным управлением.</a:t>
            </a:r>
          </a:p>
          <a:p>
            <a:r>
              <a:rPr lang="ru-RU" dirty="0" smtClean="0"/>
              <a:t>▫Преимущества сети с подключением </a:t>
            </a:r>
            <a:r>
              <a:rPr lang="ru-RU" dirty="0" err="1" smtClean="0"/>
              <a:t>Off-Path</a:t>
            </a:r>
            <a:r>
              <a:rPr lang="ru-RU" dirty="0" smtClean="0"/>
              <a:t>: сеть с подключением </a:t>
            </a:r>
            <a:r>
              <a:rPr lang="ru-RU" dirty="0" err="1" smtClean="0"/>
              <a:t>Off-Pathявляется</a:t>
            </a:r>
            <a:r>
              <a:rPr lang="ru-RU" dirty="0" smtClean="0"/>
              <a:t> наиболее распространенной. Сервисным данным пользователей беспроводной связи не требуется обработка в контроллере доступа, что решает проблему нехватки пропускной способности и упрощает использование существующих политик безопасности. Поэтому рекомендуется использовать этот режим при организации сети.</a:t>
            </a:r>
          </a:p>
          <a:p>
            <a:r>
              <a:rPr lang="ru-RU" dirty="0" smtClean="0"/>
              <a:t>2.ABD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51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428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03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16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EEDB1-2368-4000-AC9A-BF6B0BACCD6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3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361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22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86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2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17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20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42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98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58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65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21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7CAE5-4FCE-4EBF-91C5-FA4A376017EF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50402-0877-41BD-99E8-8D12B554B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58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511"/>
            <a:ext cx="9144000" cy="39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4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785"/>
            <a:ext cx="9144000" cy="48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1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7395"/>
            <a:ext cx="9144000" cy="45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090"/>
            <a:ext cx="9144000" cy="49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7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3907"/>
            <a:ext cx="9144000" cy="492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9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0731"/>
            <a:ext cx="9144000" cy="49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5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785"/>
            <a:ext cx="9144000" cy="48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4327"/>
            <a:ext cx="9144000" cy="49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6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354"/>
            <a:ext cx="9144000" cy="479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9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8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3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7773"/>
            <a:ext cx="9144000" cy="45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44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3223"/>
            <a:ext cx="9144000" cy="45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355"/>
            <a:ext cx="9144000" cy="48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8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9356"/>
            <a:ext cx="9144000" cy="48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8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3907"/>
            <a:ext cx="91440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74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0040"/>
            <a:ext cx="9144000" cy="48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6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355"/>
            <a:ext cx="9144000" cy="49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1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3798"/>
            <a:ext cx="9144000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4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8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5493"/>
            <a:ext cx="9144000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4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5493"/>
            <a:ext cx="9144000" cy="48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356"/>
            <a:ext cx="9144000" cy="40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1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3221"/>
            <a:ext cx="9144000" cy="48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2423"/>
            <a:ext cx="9144000" cy="48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93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559"/>
            <a:ext cx="9144000" cy="48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7719"/>
            <a:ext cx="9144000" cy="49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431"/>
            <a:ext cx="9144000" cy="49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74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5860"/>
            <a:ext cx="9144000" cy="47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92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0786"/>
            <a:ext cx="9144000" cy="49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0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430"/>
            <a:ext cx="9144000" cy="49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9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74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1261"/>
            <a:ext cx="9144000" cy="49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107"/>
            <a:ext cx="9144000" cy="47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2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8140"/>
            <a:ext cx="9144000" cy="48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9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2482"/>
            <a:ext cx="9144000" cy="49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5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0040"/>
            <a:ext cx="9144000" cy="49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5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5548"/>
            <a:ext cx="9144000" cy="49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6289"/>
            <a:ext cx="9144000" cy="48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23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786"/>
            <a:ext cx="9144000" cy="49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22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3222"/>
            <a:ext cx="9144000" cy="48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66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024"/>
            <a:ext cx="9144000" cy="49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5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3907"/>
            <a:ext cx="9144000" cy="44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8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431"/>
            <a:ext cx="9144000" cy="498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7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968"/>
            <a:ext cx="9144000" cy="49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3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785"/>
            <a:ext cx="9144000" cy="49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08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3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0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0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31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1736"/>
            <a:ext cx="9144000" cy="45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5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5862"/>
            <a:ext cx="9144000" cy="34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3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6289"/>
            <a:ext cx="9144000" cy="44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559"/>
            <a:ext cx="9144000" cy="40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1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3852"/>
            <a:ext cx="9144000" cy="49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7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1261"/>
            <a:ext cx="9144000" cy="492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39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9356"/>
            <a:ext cx="9144000" cy="49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1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7136"/>
            <a:ext cx="9144000" cy="49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61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681"/>
            <a:ext cx="9144000" cy="49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84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2793"/>
            <a:ext cx="9144000" cy="47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6289"/>
            <a:ext cx="9144000" cy="48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4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3222"/>
            <a:ext cx="9144000" cy="48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78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3222"/>
            <a:ext cx="9144000" cy="46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73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6972"/>
            <a:ext cx="9144000" cy="414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00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974"/>
            <a:ext cx="9144000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71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081"/>
            <a:ext cx="9144000" cy="46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3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5547"/>
            <a:ext cx="9144000" cy="41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2481"/>
            <a:ext cx="9144000" cy="41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5860"/>
            <a:ext cx="9144000" cy="47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040"/>
            <a:ext cx="9144000" cy="42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2956"/>
            <a:ext cx="9144000" cy="49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19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135</Words>
  <Application>Microsoft Office PowerPoint</Application>
  <PresentationFormat>Экран (4:3)</PresentationFormat>
  <Paragraphs>52</Paragraphs>
  <Slides>69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68</cp:revision>
  <dcterms:created xsi:type="dcterms:W3CDTF">2023-12-12T17:17:42Z</dcterms:created>
  <dcterms:modified xsi:type="dcterms:W3CDTF">2024-01-20T11:17:09Z</dcterms:modified>
</cp:coreProperties>
</file>